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7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2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BA5F-E0D1-4F79-9E95-A53EB385A40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45C8-2A05-4F1E-BEBB-F18DF3234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1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Vaccinations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7715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750" advClick="0" advTm="12500"/>
    </mc:Choice>
    <mc:Fallback>
      <p:transition spd="slow" advClick="0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841" y="1623290"/>
            <a:ext cx="47625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87" y="1083542"/>
            <a:ext cx="4192732" cy="419273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455" y="5564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100">
        <p:fade/>
      </p:transition>
    </mc:Choice>
    <mc:Fallback>
      <p:transition spd="med" advClick="0" advTm="29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46519"/>
            <a:ext cx="4107584" cy="5429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127" y="2410691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Liquid - Plasma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45017" y="3514054"/>
            <a:ext cx="350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blood cells and platelets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22108" y="5061527"/>
            <a:ext cx="159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 blood cells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830" y="321885"/>
            <a:ext cx="3329132" cy="245813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6465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00">
        <p:fade/>
      </p:transition>
    </mc:Choice>
    <mc:Fallback>
      <p:transition spd="med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6094" y="708842"/>
            <a:ext cx="4939448" cy="616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5" r="6364"/>
          <a:stretch/>
        </p:blipFill>
        <p:spPr>
          <a:xfrm>
            <a:off x="6847367" y="442862"/>
            <a:ext cx="5146159" cy="5818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8" y="683844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 Cell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94763" y="5875892"/>
            <a:ext cx="11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White cell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72200" y="893135"/>
            <a:ext cx="845288" cy="103863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12242" y="4199860"/>
            <a:ext cx="3482521" cy="186069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651" y="6467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3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000">
        <p:fade/>
      </p:transition>
    </mc:Choice>
    <mc:Fallback>
      <p:transition spd="med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41" y="459221"/>
            <a:ext cx="3521077" cy="461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902" y="5384801"/>
            <a:ext cx="273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Edward Jenner 1749 - 1843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544" y="855332"/>
            <a:ext cx="6822015" cy="511651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980176" y="685800"/>
            <a:ext cx="749808" cy="1819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9984" y="35372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“Cow” in Latin is </a:t>
            </a:r>
            <a:r>
              <a:rPr lang="en-GB" i="1" dirty="0" err="1" smtClean="0"/>
              <a:t>vacca</a:t>
            </a:r>
            <a:endParaRPr lang="en-GB" i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8815" y="4592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8000">
        <p:fade/>
      </p:transition>
    </mc:Choice>
    <mc:Fallback>
      <p:transition spd="med" advClick="0" advTm="1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272" y="2761488"/>
            <a:ext cx="707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Smallpox was killing 15 million people around the world per year by 1967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272" y="1115568"/>
            <a:ext cx="433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Smallpox kills 1 in 3 of the people it infects.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272" y="193852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During the 20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Century, smallpox killed about 300 million people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272" y="3584448"/>
            <a:ext cx="1013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World Health Organisation launched a mass vaccination programme and no more cases of smallpox were found by 1980.  The WHO declared, “smallpox is dead”.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272" y="4684407"/>
            <a:ext cx="1036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Today, for research, 2 samples of smallpox still exist.  One in the USA and one in Russia.  They are guarded more heavily anything in the world.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90" y="46956"/>
            <a:ext cx="1185765" cy="1081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872" y="371518"/>
            <a:ext cx="406400" cy="406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9690" y="0"/>
            <a:ext cx="1185141" cy="117561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08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1000">
        <p:fade/>
      </p:transition>
    </mc:Choice>
    <mc:Fallback>
      <p:transition spd="med" advClick="0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928" y="1408176"/>
            <a:ext cx="491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Why are vaccinations usually injected into people?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943100"/>
            <a:ext cx="9359900" cy="4445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5472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">
        <p:fade/>
      </p:transition>
    </mc:Choice>
    <mc:Fallback>
      <p:transition spd="med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132</Words>
  <Application>Microsoft Office PowerPoint</Application>
  <PresentationFormat>Widescreen</PresentationFormat>
  <Paragraphs>17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Vaccinations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Vaccinations</dc:title>
  <dc:creator>Barker, Nicholas</dc:creator>
  <cp:lastModifiedBy>Barker, Nicholas</cp:lastModifiedBy>
  <cp:revision>17</cp:revision>
  <dcterms:created xsi:type="dcterms:W3CDTF">2021-01-14T10:20:33Z</dcterms:created>
  <dcterms:modified xsi:type="dcterms:W3CDTF">2021-01-25T11:52:08Z</dcterms:modified>
</cp:coreProperties>
</file>